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57" r:id="rId4"/>
    <p:sldId id="258" r:id="rId5"/>
    <p:sldId id="260" r:id="rId6"/>
    <p:sldId id="264" r:id="rId7"/>
    <p:sldId id="261" r:id="rId8"/>
    <p:sldId id="262" r:id="rId9"/>
    <p:sldId id="263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tthew Streicher" initials="MS" lastIdx="1" clrIdx="0">
    <p:extLst>
      <p:ext uri="{19B8F6BF-5375-455C-9EA6-DF929625EA0E}">
        <p15:presenceInfo xmlns:p15="http://schemas.microsoft.com/office/powerpoint/2012/main" userId="6c91bbe675cac7d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143" d="100"/>
          <a:sy n="143" d="100"/>
        </p:scale>
        <p:origin x="120" y="5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D786A-EB79-486A-A25D-90569FFCBFF2}" type="datetimeFigureOut">
              <a:rPr lang="en-US" smtClean="0"/>
              <a:t>4/23/2023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29741-21C8-4853-8585-DC5CDD146F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2609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D786A-EB79-486A-A25D-90569FFCBFF2}" type="datetimeFigureOut">
              <a:rPr lang="en-US" smtClean="0"/>
              <a:t>4/23/2023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29741-21C8-4853-8585-DC5CDD146F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3318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D786A-EB79-486A-A25D-90569FFCBFF2}" type="datetimeFigureOut">
              <a:rPr lang="en-US" smtClean="0"/>
              <a:t>4/23/2023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29741-21C8-4853-8585-DC5CDD146F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305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D786A-EB79-486A-A25D-90569FFCBFF2}" type="datetimeFigureOut">
              <a:rPr lang="en-US" smtClean="0"/>
              <a:t>4/23/2023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29741-21C8-4853-8585-DC5CDD146F85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153313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D786A-EB79-486A-A25D-90569FFCBFF2}" type="datetimeFigureOut">
              <a:rPr lang="en-US" smtClean="0"/>
              <a:t>4/23/2023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29741-21C8-4853-8585-DC5CDD146F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6578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D786A-EB79-486A-A25D-90569FFCBFF2}" type="datetimeFigureOut">
              <a:rPr lang="en-US" smtClean="0"/>
              <a:t>4/23/2023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29741-21C8-4853-8585-DC5CDD146F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2829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D786A-EB79-486A-A25D-90569FFCBFF2}" type="datetimeFigureOut">
              <a:rPr lang="en-US" smtClean="0"/>
              <a:t>4/23/2023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29741-21C8-4853-8585-DC5CDD146F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064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D786A-EB79-486A-A25D-90569FFCBFF2}" type="datetimeFigureOut">
              <a:rPr lang="en-US" smtClean="0"/>
              <a:t>4/23/2023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29741-21C8-4853-8585-DC5CDD146F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573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D786A-EB79-486A-A25D-90569FFCBFF2}" type="datetimeFigureOut">
              <a:rPr lang="en-US" smtClean="0"/>
              <a:t>4/23/2023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29741-21C8-4853-8585-DC5CDD146F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9153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D786A-EB79-486A-A25D-90569FFCBFF2}" type="datetimeFigureOut">
              <a:rPr lang="en-US" smtClean="0"/>
              <a:t>4/23/2023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29741-21C8-4853-8585-DC5CDD146F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1391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D786A-EB79-486A-A25D-90569FFCBFF2}" type="datetimeFigureOut">
              <a:rPr lang="en-US" smtClean="0"/>
              <a:t>4/23/2023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29741-21C8-4853-8585-DC5CDD146F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4606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D786A-EB79-486A-A25D-90569FFCBFF2}" type="datetimeFigureOut">
              <a:rPr lang="en-US" smtClean="0"/>
              <a:t>4/23/2023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29741-21C8-4853-8585-DC5CDD146F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5596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D786A-EB79-486A-A25D-90569FFCBFF2}" type="datetimeFigureOut">
              <a:rPr lang="en-US" smtClean="0"/>
              <a:t>4/23/2023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29741-21C8-4853-8585-DC5CDD146F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274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D786A-EB79-486A-A25D-90569FFCBFF2}" type="datetimeFigureOut">
              <a:rPr lang="en-US" smtClean="0"/>
              <a:t>4/23/2023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29741-21C8-4853-8585-DC5CDD146F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7963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D786A-EB79-486A-A25D-90569FFCBFF2}" type="datetimeFigureOut">
              <a:rPr lang="en-US" smtClean="0"/>
              <a:t>4/23/2023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29741-21C8-4853-8585-DC5CDD146F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696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D786A-EB79-486A-A25D-90569FFCBFF2}" type="datetimeFigureOut">
              <a:rPr lang="en-US" smtClean="0"/>
              <a:t>4/23/2023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29741-21C8-4853-8585-DC5CDD146F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4352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D786A-EB79-486A-A25D-90569FFCBFF2}" type="datetimeFigureOut">
              <a:rPr lang="en-US" smtClean="0"/>
              <a:t>4/23/2023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29741-21C8-4853-8585-DC5CDD146F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214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B0FD786A-EB79-486A-A25D-90569FFCBFF2}" type="datetimeFigureOut">
              <a:rPr lang="en-US" smtClean="0"/>
              <a:t>4/23/2023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FE129741-21C8-4853-8585-DC5CDD146F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02375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1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1.png"/><Relationship Id="rId5" Type="http://schemas.openxmlformats.org/officeDocument/2006/relationships/slideLayout" Target="../slideLayouts/slideLayout5.xml"/><Relationship Id="rId4" Type="http://schemas.openxmlformats.org/officeDocument/2006/relationships/video" Target="../media/media2.mp4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32A9C-A8A3-B3FE-44EA-77EFA7497DE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Hurricane Visualization</a:t>
            </a:r>
            <a:br>
              <a:rPr lang="en-US" dirty="0"/>
            </a:br>
            <a:r>
              <a:rPr lang="en-US" sz="2700" dirty="0"/>
              <a:t>Hurricane Isabel (2003)</a:t>
            </a:r>
            <a:br>
              <a:rPr lang="en-US" sz="2700" dirty="0"/>
            </a:br>
            <a:r>
              <a:rPr lang="en-US" sz="2700" dirty="0"/>
              <a:t>Hurricane Katrina (2005)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017398-5BCF-1170-4F21-629E75FC68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0693" y="5403388"/>
            <a:ext cx="9440034" cy="1049867"/>
          </a:xfrm>
        </p:spPr>
        <p:txBody>
          <a:bodyPr/>
          <a:lstStyle/>
          <a:p>
            <a:r>
              <a:rPr lang="en-US" dirty="0"/>
              <a:t>Matthew Streicher</a:t>
            </a:r>
          </a:p>
          <a:p>
            <a:r>
              <a:rPr lang="en-US" dirty="0"/>
              <a:t>Kunal </a:t>
            </a:r>
            <a:r>
              <a:rPr lang="en-US" dirty="0" err="1"/>
              <a:t>Manjare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62111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98108-2F3E-EBC5-64A2-1FF0EB4D4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Animation</a:t>
            </a:r>
          </a:p>
        </p:txBody>
      </p:sp>
      <p:pic>
        <p:nvPicPr>
          <p:cNvPr id="3" name="precipitation_animation">
            <a:hlinkClick r:id="" action="ppaction://media"/>
            <a:extLst>
              <a:ext uri="{FF2B5EF4-FFF2-40B4-BE49-F238E27FC236}">
                <a16:creationId xmlns:a16="http://schemas.microsoft.com/office/drawing/2014/main" id="{3F88510A-9D38-E078-6376-99788CB227B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36513"/>
            <a:ext cx="12192000" cy="6784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807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A7F28-3251-530F-C945-8685956026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Pressure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99960E-68BD-5A20-D291-B89027C838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Low pressure systems</a:t>
            </a:r>
          </a:p>
          <a:p>
            <a:r>
              <a:rPr lang="en-US" dirty="0"/>
              <a:t>Low atmospheric pressure surrounded by areas of high pressure</a:t>
            </a:r>
          </a:p>
          <a:p>
            <a:r>
              <a:rPr lang="en-US" dirty="0"/>
              <a:t>High pressure = Clear skies, low winds</a:t>
            </a:r>
          </a:p>
          <a:p>
            <a:r>
              <a:rPr lang="en-US" dirty="0"/>
              <a:t>Low pressure = Inclement weather</a:t>
            </a:r>
          </a:p>
        </p:txBody>
      </p:sp>
    </p:spTree>
    <p:extLst>
      <p:ext uri="{BB962C8B-B14F-4D97-AF65-F5344CB8AC3E}">
        <p14:creationId xmlns:p14="http://schemas.microsoft.com/office/powerpoint/2010/main" val="12909650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4687C-3809-11A3-F9DE-3FF746394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Pressure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9DF21C-AA23-F093-68E9-0A03F5F82DF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24</a:t>
            </a:r>
            <a:r>
              <a:rPr lang="en-US" baseline="30000" dirty="0"/>
              <a:t>th</a:t>
            </a:r>
            <a:r>
              <a:rPr lang="en-US" dirty="0"/>
              <a:t> hour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3172F58-D808-FBA5-145F-06E9C98470C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475" y="2688531"/>
            <a:ext cx="4875213" cy="2793800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056DFE-0D5D-9DAD-5490-A5FD69522F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48</a:t>
            </a:r>
            <a:r>
              <a:rPr lang="en-US" baseline="30000" dirty="0"/>
              <a:t>th</a:t>
            </a:r>
            <a:r>
              <a:rPr lang="en-US" dirty="0"/>
              <a:t>  hour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6F2610B1-EE06-EED5-2DA1-6C87438DF957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4438" y="2682618"/>
            <a:ext cx="4895850" cy="2805626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824D6E5-5653-060D-7151-00422DAB80DA}"/>
              </a:ext>
            </a:extLst>
          </p:cNvPr>
          <p:cNvSpPr txBox="1"/>
          <p:nvPr/>
        </p:nvSpPr>
        <p:spPr>
          <a:xfrm>
            <a:off x="10071092" y="5986790"/>
            <a:ext cx="119646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Hurricane Isabel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ED67527-845E-809D-349D-A7612778DC63}"/>
              </a:ext>
            </a:extLst>
          </p:cNvPr>
          <p:cNvSpPr txBox="1"/>
          <p:nvPr/>
        </p:nvSpPr>
        <p:spPr>
          <a:xfrm>
            <a:off x="4685223" y="5986790"/>
            <a:ext cx="119646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Hurricane Isabel</a:t>
            </a:r>
          </a:p>
        </p:txBody>
      </p:sp>
    </p:spTree>
    <p:extLst>
      <p:ext uri="{BB962C8B-B14F-4D97-AF65-F5344CB8AC3E}">
        <p14:creationId xmlns:p14="http://schemas.microsoft.com/office/powerpoint/2010/main" val="20356891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4BF73BE-6105-5FE2-F80B-BDB3D9EC01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7299" y="471321"/>
            <a:ext cx="9061825" cy="591535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84E34D8-D309-4F19-D7F8-2A025F40268E}"/>
              </a:ext>
            </a:extLst>
          </p:cNvPr>
          <p:cNvSpPr txBox="1"/>
          <p:nvPr/>
        </p:nvSpPr>
        <p:spPr>
          <a:xfrm>
            <a:off x="9384281" y="6494048"/>
            <a:ext cx="12948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Hurricane Katrina</a:t>
            </a:r>
          </a:p>
        </p:txBody>
      </p:sp>
    </p:spTree>
    <p:extLst>
      <p:ext uri="{BB962C8B-B14F-4D97-AF65-F5344CB8AC3E}">
        <p14:creationId xmlns:p14="http://schemas.microsoft.com/office/powerpoint/2010/main" val="42413911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C45DD-FF86-25D9-E9E8-C12D56F7B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Temperature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56ABE21-AC06-00CD-1B24-1080089ABF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6330" y="209125"/>
            <a:ext cx="5234369" cy="2999618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B60456-4524-9E1F-7087-D1BDEE4E606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Hurricanes need warm ocean water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Stable temperature line until eye of the storm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Likely due to upward draft pushing the air temperature up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5955516-6347-0841-8A7A-4B019DA4E2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6330" y="3510762"/>
            <a:ext cx="5234368" cy="299961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D54C7C8-5401-04C8-8075-AB0BB4D218D1}"/>
              </a:ext>
            </a:extLst>
          </p:cNvPr>
          <p:cNvSpPr txBox="1"/>
          <p:nvPr/>
        </p:nvSpPr>
        <p:spPr>
          <a:xfrm>
            <a:off x="9590531" y="6550790"/>
            <a:ext cx="119646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Hurricane Isabel</a:t>
            </a:r>
          </a:p>
        </p:txBody>
      </p:sp>
    </p:spTree>
    <p:extLst>
      <p:ext uri="{BB962C8B-B14F-4D97-AF65-F5344CB8AC3E}">
        <p14:creationId xmlns:p14="http://schemas.microsoft.com/office/powerpoint/2010/main" val="18044741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C7283-2913-D583-E13C-EA1191FB4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8342AA-5FFE-0DEB-7A84-2DD4C62741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Initially data was difficult to work with</a:t>
            </a:r>
          </a:p>
          <a:p>
            <a:r>
              <a:rPr lang="en-US" dirty="0"/>
              <a:t>Inconsistent format documentation</a:t>
            </a:r>
          </a:p>
          <a:p>
            <a:r>
              <a:rPr lang="en-US" dirty="0"/>
              <a:t>Data size extremely large</a:t>
            </a:r>
          </a:p>
          <a:p>
            <a:r>
              <a:rPr lang="en-US" dirty="0"/>
              <a:t>ParaView takes time to learn</a:t>
            </a:r>
          </a:p>
          <a:p>
            <a:pPr marL="369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56608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E5E11-5C85-B5EF-F2F0-5569A9C02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4054299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7D16B-0DA0-5262-AB28-CC5BF0ACE6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ABF5A5-7E4D-0926-07F0-C1B31D8113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2004 IEEE Visualization Contest</a:t>
            </a:r>
          </a:p>
          <a:p>
            <a:r>
              <a:rPr lang="en-US" dirty="0"/>
              <a:t>Hurricane Isabel ~ 40GBs of data</a:t>
            </a:r>
          </a:p>
          <a:p>
            <a:r>
              <a:rPr lang="en-US" dirty="0"/>
              <a:t>Each variable has 48 time steps associated with it</a:t>
            </a:r>
          </a:p>
          <a:p>
            <a:r>
              <a:rPr lang="en-US" dirty="0"/>
              <a:t>1 time step =  1 hour</a:t>
            </a:r>
          </a:p>
          <a:p>
            <a:r>
              <a:rPr lang="en-US" dirty="0"/>
              <a:t>Inconsistent format documentation</a:t>
            </a:r>
          </a:p>
          <a:p>
            <a:pPr lvl="1"/>
            <a:r>
              <a:rPr lang="en-US" dirty="0"/>
              <a:t>Float or integer format?</a:t>
            </a:r>
          </a:p>
          <a:p>
            <a:r>
              <a:rPr lang="en-US" dirty="0"/>
              <a:t>Hurricane Katrina data provided in class</a:t>
            </a:r>
          </a:p>
        </p:txBody>
      </p:sp>
    </p:spTree>
    <p:extLst>
      <p:ext uri="{BB962C8B-B14F-4D97-AF65-F5344CB8AC3E}">
        <p14:creationId xmlns:p14="http://schemas.microsoft.com/office/powerpoint/2010/main" val="34022058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8CD3A-CF3A-40BD-2E62-7302953F3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Hurricane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9A0454-7C17-02A6-CC3D-FE674D5CD8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Hurricanes specifically occur in the Atlantic Ocean</a:t>
            </a:r>
          </a:p>
          <a:p>
            <a:r>
              <a:rPr lang="en-US" dirty="0"/>
              <a:t>Rotation</a:t>
            </a:r>
          </a:p>
          <a:p>
            <a:pPr lvl="1"/>
            <a:r>
              <a:rPr lang="en-US" dirty="0"/>
              <a:t>Counter-clockwise in northern hemisphere</a:t>
            </a:r>
          </a:p>
          <a:p>
            <a:pPr lvl="1"/>
            <a:r>
              <a:rPr lang="en-US" dirty="0"/>
              <a:t>Clockwise in southern hemisphere</a:t>
            </a:r>
          </a:p>
          <a:p>
            <a:r>
              <a:rPr lang="en-US" dirty="0"/>
              <a:t>Low Pressure system</a:t>
            </a:r>
          </a:p>
          <a:p>
            <a:r>
              <a:rPr lang="en-US" dirty="0"/>
              <a:t>Five categories</a:t>
            </a:r>
          </a:p>
          <a:p>
            <a:pPr lvl="1"/>
            <a:r>
              <a:rPr lang="en-US" dirty="0"/>
              <a:t>cat 1: 74-95 mpg</a:t>
            </a:r>
          </a:p>
          <a:p>
            <a:pPr lvl="1"/>
            <a:r>
              <a:rPr lang="en-US" dirty="0"/>
              <a:t>cat 2: 96-110 mph</a:t>
            </a:r>
          </a:p>
          <a:p>
            <a:pPr lvl="1"/>
            <a:r>
              <a:rPr lang="en-US" dirty="0"/>
              <a:t>cat 3: 111-129 mph</a:t>
            </a:r>
          </a:p>
          <a:p>
            <a:pPr lvl="1"/>
            <a:r>
              <a:rPr lang="en-US" dirty="0"/>
              <a:t>cat 4: 130-156 mph</a:t>
            </a:r>
          </a:p>
          <a:p>
            <a:pPr lvl="1"/>
            <a:r>
              <a:rPr lang="en-US" dirty="0"/>
              <a:t>cat 5: 157+ mph</a:t>
            </a:r>
          </a:p>
        </p:txBody>
      </p:sp>
    </p:spTree>
    <p:extLst>
      <p:ext uri="{BB962C8B-B14F-4D97-AF65-F5344CB8AC3E}">
        <p14:creationId xmlns:p14="http://schemas.microsoft.com/office/powerpoint/2010/main" val="1556372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85A98-FDD0-ED17-F92D-E206CFAC7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Hurricane Isabel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F10B5B1B-4B4F-7163-EDFF-2A39B6C3632E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08" b="14808"/>
          <a:stretch>
            <a:fillRect/>
          </a:stretch>
        </p:blipFill>
        <p:spPr>
          <a:xfrm>
            <a:off x="1169349" y="695009"/>
            <a:ext cx="9845346" cy="3532607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B3A72E-4CA1-8620-E40C-2B3D20CEA9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1216658"/>
          </a:xfrm>
        </p:spPr>
        <p:txBody>
          <a:bodyPr>
            <a:norm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Volume rendering of Cloud variable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Eye of the storm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Rain bands</a:t>
            </a:r>
          </a:p>
        </p:txBody>
      </p:sp>
    </p:spTree>
    <p:extLst>
      <p:ext uri="{BB962C8B-B14F-4D97-AF65-F5344CB8AC3E}">
        <p14:creationId xmlns:p14="http://schemas.microsoft.com/office/powerpoint/2010/main" val="35245669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1998A-0DBC-BCEA-50BC-C0015CCCB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Wind flow and Rotation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C5A7F30-86AD-76AE-CA22-A624DA6649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163" y="1363188"/>
            <a:ext cx="6411912" cy="3674424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038D39-88C2-A9D4-31D6-585B375F396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Wind flow visualization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Counter clockwise rotation on north side of the storm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Upward draft at the eye of the storm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Increased wind along eye wall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1E2EF84-7FDE-096B-8DCB-B90480F177E8}"/>
              </a:ext>
            </a:extLst>
          </p:cNvPr>
          <p:cNvSpPr txBox="1"/>
          <p:nvPr/>
        </p:nvSpPr>
        <p:spPr>
          <a:xfrm>
            <a:off x="10071610" y="5233202"/>
            <a:ext cx="119646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Hurricane Isabel</a:t>
            </a:r>
          </a:p>
        </p:txBody>
      </p:sp>
    </p:spTree>
    <p:extLst>
      <p:ext uri="{BB962C8B-B14F-4D97-AF65-F5344CB8AC3E}">
        <p14:creationId xmlns:p14="http://schemas.microsoft.com/office/powerpoint/2010/main" val="30452447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98B49-5645-3481-1CC6-904CFF39E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Wind Flow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32353E-DE83-1A72-D29C-1FC185751DB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Hurricane Isabel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33076B9F-C6A5-9200-A7BF-B7D56433514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475" y="2688531"/>
            <a:ext cx="4875213" cy="2793800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8D4AA1E-83DD-861D-4189-0743E5EACC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Hurricane Katrina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3D444F63-FC53-624D-310F-FE3ECAA24825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4438" y="2688532"/>
            <a:ext cx="4895850" cy="2793800"/>
          </a:xfrm>
        </p:spPr>
      </p:pic>
    </p:spTree>
    <p:extLst>
      <p:ext uri="{BB962C8B-B14F-4D97-AF65-F5344CB8AC3E}">
        <p14:creationId xmlns:p14="http://schemas.microsoft.com/office/powerpoint/2010/main" val="17626062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CF473-FBAC-B018-2415-0C1B789B3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Wind Flow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87EB1C6-7658-2823-16D6-9D8EACA53C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163" y="866203"/>
            <a:ext cx="6411912" cy="4668393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25686E-2C3C-FFAB-CB39-B81C452621C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Point Cloud at eye of the storm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Overall, radiating wind flow from the eye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Counter-clockwise flow on north side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We limited the amount of seed points. Data size was so large it became to computationally expensive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2C04389-AEF5-8A1F-9AA3-AD58538FC81F}"/>
              </a:ext>
            </a:extLst>
          </p:cNvPr>
          <p:cNvSpPr txBox="1"/>
          <p:nvPr/>
        </p:nvSpPr>
        <p:spPr>
          <a:xfrm>
            <a:off x="10230197" y="5660394"/>
            <a:ext cx="119646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Hurricane Isabel</a:t>
            </a:r>
          </a:p>
        </p:txBody>
      </p:sp>
    </p:spTree>
    <p:extLst>
      <p:ext uri="{BB962C8B-B14F-4D97-AF65-F5344CB8AC3E}">
        <p14:creationId xmlns:p14="http://schemas.microsoft.com/office/powerpoint/2010/main" val="25351345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ECA4D-500E-F842-B977-0F1CBF3B29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Animations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B21BCF-F7EF-1CDB-E8F9-EA1202974E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Cloud Volume</a:t>
            </a:r>
          </a:p>
        </p:txBody>
      </p:sp>
      <p:pic>
        <p:nvPicPr>
          <p:cNvPr id="7" name="cloud_animation">
            <a:hlinkClick r:id="" action="ppaction://media"/>
            <a:extLst>
              <a:ext uri="{FF2B5EF4-FFF2-40B4-BE49-F238E27FC236}">
                <a16:creationId xmlns:a16="http://schemas.microsoft.com/office/drawing/2014/main" id="{C9C056EE-0723-80C2-135A-84E9B16B7378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06475" y="2728913"/>
            <a:ext cx="4875213" cy="2713037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3988EE-5F39-AE90-E933-009F12C21E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Wind Flow</a:t>
            </a:r>
          </a:p>
        </p:txBody>
      </p:sp>
      <p:pic>
        <p:nvPicPr>
          <p:cNvPr id="8" name="wind_flow_tubes">
            <a:hlinkClick r:id="" action="ppaction://media"/>
            <a:extLst>
              <a:ext uri="{FF2B5EF4-FFF2-40B4-BE49-F238E27FC236}">
                <a16:creationId xmlns:a16="http://schemas.microsoft.com/office/drawing/2014/main" id="{B8800A6E-E0F8-84AA-E2AC-4E4CD4CC3077}"/>
              </a:ext>
            </a:extLst>
          </p:cNvPr>
          <p:cNvPicPr>
            <a:picLocks noGrp="1" noChangeAspect="1"/>
          </p:cNvPicPr>
          <p:nvPr>
            <p:ph sz="quarter" idx="4"/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294438" y="2728913"/>
            <a:ext cx="4895850" cy="2713037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DB3F799-323C-3CEF-4A2A-DB5657E3F7F3}"/>
              </a:ext>
            </a:extLst>
          </p:cNvPr>
          <p:cNvSpPr txBox="1"/>
          <p:nvPr/>
        </p:nvSpPr>
        <p:spPr>
          <a:xfrm>
            <a:off x="10071092" y="5986790"/>
            <a:ext cx="119646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Hurricane Isabel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FFEE390-9BC0-951E-09A2-2FFCA545AAFC}"/>
              </a:ext>
            </a:extLst>
          </p:cNvPr>
          <p:cNvSpPr txBox="1"/>
          <p:nvPr/>
        </p:nvSpPr>
        <p:spPr>
          <a:xfrm>
            <a:off x="4685223" y="6030559"/>
            <a:ext cx="119646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Hurricane Isabel</a:t>
            </a:r>
          </a:p>
        </p:txBody>
      </p:sp>
    </p:spTree>
    <p:extLst>
      <p:ext uri="{BB962C8B-B14F-4D97-AF65-F5344CB8AC3E}">
        <p14:creationId xmlns:p14="http://schemas.microsoft.com/office/powerpoint/2010/main" val="950335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48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B18C6-F479-8EBA-2D88-99AB08555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Precipitation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5C4C308-14A3-488B-0662-8000C52FF2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3462" y="1858777"/>
            <a:ext cx="5575252" cy="4059237"/>
          </a:xfrm>
        </p:spPr>
      </p:pic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0BA289F8-3ECB-C87A-B779-B49DE868CD78}"/>
              </a:ext>
            </a:extLst>
          </p:cNvPr>
          <p:cNvSpPr txBox="1">
            <a:spLocks/>
          </p:cNvSpPr>
          <p:nvPr/>
        </p:nvSpPr>
        <p:spPr>
          <a:xfrm>
            <a:off x="1481123" y="1964306"/>
            <a:ext cx="3706889" cy="3359681"/>
          </a:xfrm>
          <a:prstGeom prst="rect">
            <a:avLst/>
          </a:prstGeom>
        </p:spPr>
        <p:txBody>
          <a:bodyPr/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Volume rendering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Hurricane Isabel had strong winds, but more damage occurred due to flooding from immense precipitation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Virginia experienced 20.2 inches of heavy rain fall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$1.85 billion in damage in VA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43DB6B-3E1E-CB4E-9F30-D1967485CAE2}"/>
              </a:ext>
            </a:extLst>
          </p:cNvPr>
          <p:cNvSpPr txBox="1"/>
          <p:nvPr/>
        </p:nvSpPr>
        <p:spPr>
          <a:xfrm>
            <a:off x="10412249" y="5986790"/>
            <a:ext cx="119646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Hurricane Isabel</a:t>
            </a:r>
          </a:p>
        </p:txBody>
      </p:sp>
    </p:spTree>
    <p:extLst>
      <p:ext uri="{BB962C8B-B14F-4D97-AF65-F5344CB8AC3E}">
        <p14:creationId xmlns:p14="http://schemas.microsoft.com/office/powerpoint/2010/main" val="10080564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109</TotalTime>
  <Words>332</Words>
  <Application>Microsoft Office PowerPoint</Application>
  <PresentationFormat>Widescreen</PresentationFormat>
  <Paragraphs>76</Paragraphs>
  <Slides>16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Calisto MT</vt:lpstr>
      <vt:lpstr>Wingdings 2</vt:lpstr>
      <vt:lpstr>Slate</vt:lpstr>
      <vt:lpstr>Hurricane Visualization Hurricane Isabel (2003) Hurricane Katrina (2005)</vt:lpstr>
      <vt:lpstr>Data</vt:lpstr>
      <vt:lpstr>What is a Hurricane</vt:lpstr>
      <vt:lpstr>Hurricane Isabel</vt:lpstr>
      <vt:lpstr>Wind flow and Rotation</vt:lpstr>
      <vt:lpstr>Wind Flow</vt:lpstr>
      <vt:lpstr>Wind Flow</vt:lpstr>
      <vt:lpstr>Animations</vt:lpstr>
      <vt:lpstr>Precipitation</vt:lpstr>
      <vt:lpstr>Animation</vt:lpstr>
      <vt:lpstr>Pressure</vt:lpstr>
      <vt:lpstr>Pressure</vt:lpstr>
      <vt:lpstr>PowerPoint Presentation</vt:lpstr>
      <vt:lpstr>Temperature</vt:lpstr>
      <vt:lpstr>Challenges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Hurricane Visualization Hurricane Isabel (2003) Hurricane Katrina (2005)</dc:title>
  <dc:creator>Matthew Streicher</dc:creator>
  <cp:lastModifiedBy>Matthew Streicher</cp:lastModifiedBy>
  <cp:revision>1</cp:revision>
  <dcterms:created xsi:type="dcterms:W3CDTF">2023-04-23T17:03:38Z</dcterms:created>
  <dcterms:modified xsi:type="dcterms:W3CDTF">2023-04-23T18:52:48Z</dcterms:modified>
</cp:coreProperties>
</file>

<file path=docProps/thumbnail.jpeg>
</file>